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5" r:id="rId13"/>
    <p:sldId id="276" r:id="rId14"/>
    <p:sldId id="267" r:id="rId15"/>
    <p:sldId id="268" r:id="rId16"/>
    <p:sldId id="269" r:id="rId17"/>
    <p:sldId id="270" r:id="rId18"/>
    <p:sldId id="277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0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689FB9-9BA3-4393-8563-F44033CB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44A94C-7833-4D69-8B67-DB3291AB0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E70704-A0A6-46ED-B9E5-A4C198FAB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58AAC4-312A-4A7D-ADB1-CB7681E5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DD203-A815-487F-A37F-452C5619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0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9C2EF-32E6-4406-9BF5-10EBE5EC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0C0C18C-B9FA-474D-B5AB-114E6B68A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99E64F-FE55-4103-A161-0A5F0E9B0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BD6E66-3419-48EE-BB4A-68691FCD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A6BCCE-614B-4485-B698-FB2F8A52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2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88924D5-0FED-4AA9-AF4F-B958943C7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681E794-7C58-4268-9AA0-F5458CB8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C65977-05F9-44BA-B8E4-2A0532A5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95F961-B19B-4CF6-BD9E-4B13AD4E8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0240F8-4173-4311-A8C2-7E3ABA69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2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3DF246-D6DC-4258-B752-1E4A6D02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234F27-20B9-4AAD-A92E-32E2CCDDC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2B0CBB-A5B5-4250-970F-206853D84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DAC13D-E43C-4044-BDEB-6DAC586E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A1B6AF-5CD8-4F39-A3BC-D7531134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B41340-1DA0-4B22-95E4-D01B8C555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69FA61-5217-4470-9610-7C63BBB2D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1ACA60-BF37-4D28-B6F0-70888A54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36F312-EF5A-4087-BC3B-49E7EA7F2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557C8F-C278-4C7B-95C9-0C2FA6C9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856C6F-C2FC-4AE9-99CC-73EA0B98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1D23E5-74B4-4E57-AA74-3CD3F2755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18CBA9-D1EF-4E75-8157-D20E861F8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4E7238-ED69-4997-8326-4776D6B51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6C1C64-B6E3-48BD-98CA-9C814CAFD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8620F8F-66BA-4CE7-B55F-9536CAD6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08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1D949F-ACE3-46EC-ABD9-9FB35C2F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4B070FE-7380-453F-BFEA-E342E91D5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363F8A-0A5B-466D-A8E7-2C24CAD06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C532DA8-27B8-486F-93BF-5759E6757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0D29C0-EA3E-4DF8-9D2F-B1007842C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64B187A-7DCF-4293-8A60-DC11609E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0177D10-4BFF-4B64-B9EE-9B17F7FE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940D8D8-8C02-4D5D-9B21-6AEDDDEF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925B8-7C3A-4CB1-8258-69923303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30DAB95-5A7D-432D-89D2-CF8EA74A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299122E-B6FF-4989-8CC0-D2C5442E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B0A9A8-AD85-43F5-A4DE-2D6A19AC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48705B4-0CCC-47C1-8F17-5D1A286BA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A00114-8303-4682-8CDA-EF65900A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AFD4A5-5801-4B68-AE9A-B977481C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1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3F3B25-E728-418D-A40E-69C96A4A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D7ABAC-FA5E-450A-970B-E2BA4B95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1A49EF-C9F0-453E-BD8C-F220C148A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6BC3E5-1D03-4A0C-81B6-AD68A237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3B7AD8-A08F-40EE-AF24-5D03B969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1C10D18-92A1-4B15-888F-54C90739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21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1BB5A2-31A9-43A5-8A0F-A7A348B5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258A98F-102D-40A2-9074-8B7A973B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ECE5F0C-5492-4D1B-86A8-4BB21C358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FAF6D2-3C57-48C9-BECA-6B454F99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BA1A7BD-471B-494B-AC55-B9729FD7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A656568-AE8A-43F0-B94E-E6E818F0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7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18F4EBD-E793-43C9-9FE3-B582EB15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C921E9-85C2-4F88-A9E9-F85BFD4C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59FCB8-D20A-43E6-9940-3160434D2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D286A-4A62-4798-994F-8228FC609329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07676A-B312-47D5-AC74-8DF236F5F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1BF064-F052-437E-9571-D7ADA09BD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EC13-AA19-42DB-AF19-8248F0E2B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1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9E958B-5C5E-4B7B-B5E3-8FDDD52BE8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#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6075EFF-93AB-4B90-81B9-495DB758F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Probability </a:t>
            </a:r>
          </a:p>
        </p:txBody>
      </p:sp>
    </p:spTree>
    <p:extLst>
      <p:ext uri="{BB962C8B-B14F-4D97-AF65-F5344CB8AC3E}">
        <p14:creationId xmlns:p14="http://schemas.microsoft.com/office/powerpoint/2010/main" val="19559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17" y="628247"/>
            <a:ext cx="10594886" cy="174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17" y="2724150"/>
            <a:ext cx="10967094" cy="150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17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CB5838-4B25-4F6A-AC50-08869C358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41104" y="-566531"/>
            <a:ext cx="6858000" cy="79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16" y="245437"/>
            <a:ext cx="9978042" cy="610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032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90A6DA0-4145-4BCD-A2B1-E2D710151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191" y="0"/>
            <a:ext cx="784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6221D3-570F-4AF3-AD30-9119BED49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83" y="0"/>
            <a:ext cx="60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E6816B-BBDB-4EF8-98D1-6245BADAF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7" y="0"/>
            <a:ext cx="7712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38BC29-DA94-42C9-9BC4-9E46BCDD5B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6" y="0"/>
            <a:ext cx="6679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1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76377F-8F4B-4A92-886C-EA36A959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7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00E281-2B06-43B0-AB7A-191F347F2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27" y="119062"/>
            <a:ext cx="9566621" cy="64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0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137B29-48E6-461A-A666-8B513E31E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57" y="0"/>
            <a:ext cx="649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7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3A2DC5-E6B8-4A46-9A19-5E5BB42E38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1" y="0"/>
            <a:ext cx="6732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46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F913E6-1C94-4697-B8E9-23602EBD8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66" y="0"/>
            <a:ext cx="9833112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05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19DA6D-044B-424C-A4CB-F3C25247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94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74" y="1719531"/>
            <a:ext cx="10464936" cy="1216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3" y="3198857"/>
            <a:ext cx="10359558" cy="10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31" y="4482787"/>
            <a:ext cx="10206221" cy="132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62896" y="347730"/>
            <a:ext cx="5370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COUNTING TECHNIQUE EXAMPLE QUESTIONS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73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1891360" cy="181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7" y="2199090"/>
            <a:ext cx="3940647" cy="167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795" y="2179750"/>
            <a:ext cx="4232387" cy="169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4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7" y="1311766"/>
            <a:ext cx="10271811" cy="305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38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52" y="198079"/>
            <a:ext cx="9538778" cy="370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27" y="4494627"/>
            <a:ext cx="9412628" cy="118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257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12" y="105089"/>
            <a:ext cx="9378166" cy="447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77" y="4757269"/>
            <a:ext cx="9433955" cy="92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76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71" y="246979"/>
            <a:ext cx="7984977" cy="308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46" y="3950260"/>
            <a:ext cx="7534208" cy="90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58" y="5057775"/>
            <a:ext cx="7504996" cy="83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52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6" y="784134"/>
            <a:ext cx="10967789" cy="436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02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</Words>
  <Application>Microsoft Office PowerPoint</Application>
  <PresentationFormat>Custom</PresentationFormat>
  <Paragraphs>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Lecture #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2</dc:title>
  <dc:creator>Saima Ashraf</dc:creator>
  <cp:lastModifiedBy>R.C</cp:lastModifiedBy>
  <cp:revision>13</cp:revision>
  <dcterms:created xsi:type="dcterms:W3CDTF">2020-10-23T13:51:23Z</dcterms:created>
  <dcterms:modified xsi:type="dcterms:W3CDTF">2021-03-08T08:43:22Z</dcterms:modified>
</cp:coreProperties>
</file>